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60" y="-62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21/7/2020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10698163" cy="151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52881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ΣΑΝΣΕΤ ΚΑΤΑΜΑΡΑΝ ΣΕΙΛΙΝΓΚ Ν.Ε.Π.Α. που εδρεύει στην περιφέρεια Δυτικής Ελλάδας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241.000,00€ εκ των οποίων η δημόσια δαπάνη ανέρχεται σε 120.500,00€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01022"/>
            <a:ext cx="92170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n-US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233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GeorgeM</cp:lastModifiedBy>
  <cp:revision>52</cp:revision>
  <cp:lastPrinted>2019-12-05T14:31:53Z</cp:lastPrinted>
  <dcterms:created xsi:type="dcterms:W3CDTF">2018-02-13T12:16:57Z</dcterms:created>
  <dcterms:modified xsi:type="dcterms:W3CDTF">2020-07-21T14:58:47Z</dcterms:modified>
</cp:coreProperties>
</file>